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21.12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</p:cSldViewPr>
  </p:slideViewPr>
  <p:notesViewPr>
    <p:cSldViewPr>
      <p:cViewPr>
        <p:scale>
          <a:sx n="1" d="100"/>
          <a:sy n="1" d="100"/>
        </p:scale>
        <p:origin x="0" y="0"/>
      </p:cViewPr>
    </p:cSldViewPr>
  </p:notesViewPr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" Target="slides/slide1.xml" /><Relationship Id="rId3" Type="http://schemas.openxmlformats.org/officeDocument/2006/relationships/tags" Target="tags/tag1.xml" /><Relationship Id="rId4" Type="http://schemas.openxmlformats.org/officeDocument/2006/relationships/presProps" Target="presProps.xml" /><Relationship Id="rId5" Type="http://schemas.openxmlformats.org/officeDocument/2006/relationships/viewProps" Target="viewProps.xml" /><Relationship Id="rId6" Type="http://schemas.openxmlformats.org/officeDocument/2006/relationships/theme" Target="theme/theme1.xml" /><Relationship Id="rId7" Type="http://schemas.openxmlformats.org/officeDocument/2006/relationships/tableStyles" Target="tableStyles.xml" /></Relationships>
</file>

<file path=ppt/media/image1.jpeg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82A8C57-12C1-420C-B19A-4501C4C60CE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72A3F80-D449-46CC-99CF-FCD14910AFB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6926EAD-8E88-4D94-9F17-1B4D2DF8896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635EF12-8A52-4352-BFC9-ABA13980F97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7B81AF-199D-4FE8-AA5C-3E89975CA7C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24CB00CB-B0A9-4C59-9528-E1327A97B92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C8168A82-BBF2-4435-ADDA-769E59A35A7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A6404896-35EC-426C-B03E-A88F79E3817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606E3AE7-7916-4BBE-97D1-F29DB1EE9F3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18C39DFD-2088-4BDE-AB85-AF115632BE11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232A9949-B006-48DD-8A35-7E01044D008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.jpeg" /></Relationships>
</file>

<file path=ppt/slides/slide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pic>
        <p:nvPicPr>
          <p:cNvPr id="2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10000" cy="2540000"/>
          </a:xfrm>
          <a:prstGeom prst="rect">
            <a:avLst/>
          </a:prstGeom>
        </p:spPr>
      </p:pic>
      <p:sp>
        <p:nvSpPr>
          <p:cNvPr id="3" name="TextBox"/>
          <p:cNvSpPr txBox="1">
            <a:spLocks noGrp="1" noSelect="1" noRot="1" noMove="1"/>
          </p:cNvSpPr>
          <p:nvPr/>
        </p:nvSpPr>
        <p:spPr>
          <a:xfrm>
            <a:off x="1366520" y="2644140"/>
            <a:ext cx="6411372" cy="1569660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>
            <a:lvl1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en-US" sz="3200" b="1" noProof="1" dirty="0">
                <a:solidFill>
                  <a:prstClr val="red">
                    <a:lumOff val="30000"/>
                    <a:alpha val="40000"/>
                  </a:prstClr>
                </a:solidFill>
                <a:effectLst>
                  <a:outerShdw blurRad="50800" dist="38100" algn="tr" rotWithShape="0">
                    <a:prstClr val="black">
                      <a:alpha val="80000"/>
                    </a:prstClr>
                  </a:outerShdw>
                </a:effectLst>
                <a:latin typeface="Calibri" pitchFamily="34" charset="0"/>
              </a:defRPr>
            </a:lvl1pPr>
          </a:lstStyle>
          <a:p>
            <a:pPr algn="ctr"/>
            <a:r>
              <a:t>Evaluation only.</a:t>
            </a:r>
          </a:p>
          <a:p>
            <a:pPr algn="ctr"/>
            <a:r>
              <a:t>Created with Aspose.Slides for .NET 4.0 Client Profile 21.12.</a:t>
            </a:r>
          </a:p>
          <a:p>
            <a:pPr algn="ctr"/>
            <a:r>
              <a:t>Copyright 2004-2021Aspose Pty Ltd.</a:t>
            </a:r>
          </a:p>
        </p:txBody>
      </p:sp>
    </p:spTree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4.0.30319.42000"/>
  <p:tag name="AS_OS" val="Microsoft Windows NT 6.3.9600.0"/>
  <p:tag name="AS_RELEASE_DATE" val="2021.12.14"/>
  <p:tag name="AS_TITLE" val="Aspose.Slides for .NET 4.0 Client Profile"/>
  <p:tag name="AS_VERSION" val="21.12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 pitchFamily="34" charset="0"/>
        <a:cs typeface="Arial" pitchFamily="34" charset="0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0</Paragraphs>
  <Slides>1</Slides>
  <Notes>0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4">
      <vt:lpstr>Arial</vt:lpstr>
      <vt:lpstr>Calibri</vt:lpstr>
      <vt:lpstr>Office Theme</vt:lpstr>
      <vt:lpstr>PowerPoint Presentation</vt:lpstr>
    </vt:vector>
  </TitlesOfParts>
  <LinksUpToDate>0</LinksUpToDate>
  <SharedDoc>0</SharedDoc>
  <HyperlinksChanged>0</HyperlinksChanged>
  <Application>Aspose.Slides for .NET</Application>
  <AppVersion>21.1200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2021-12-17T17:25:19.810</cp:lastPrinted>
  <dcterms:created xsi:type="dcterms:W3CDTF">2021-12-17T15:25:19Z</dcterms:created>
  <dcterms:modified xsi:type="dcterms:W3CDTF">2021-12-17T15:25:19Z</dcterms:modified>
</cp:coreProperties>
</file>

<file path=docProps/thumbnail.jpeg>
</file>